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9" r:id="rId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13" autoAdjust="0"/>
  </p:normalViewPr>
  <p:slideViewPr>
    <p:cSldViewPr>
      <p:cViewPr varScale="1">
        <p:scale>
          <a:sx n="69" d="100"/>
          <a:sy n="69" d="100"/>
        </p:scale>
        <p:origin x="90" y="186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の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の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7C6ACB66-EAB9-4D45-9F9C-28EA120D791D}" type="datetimeFigureOut">
              <a:rPr kumimoji="1" lang="en-US" altLang="ja-JP"/>
              <a:t>4/4/2016</a:t>
            </a:fld>
            <a:endParaRPr kumimoji="1" lang="ja-JP"/>
          </a:p>
        </p:txBody>
      </p:sp>
      <p:sp>
        <p:nvSpPr>
          <p:cNvPr id="4" name="フッターの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5" name="スライド番号の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92837A6B-DAA4-4C2D-AEAB-4E9E70095794}" type="slidenum">
              <a:rPr kumimoji="1" lang="ja-JP"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の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の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F879D970-AC71-40CF-8717-2E4EAB5207AF}" type="datetimeFigureOut">
              <a:t>2016/4/4</a:t>
            </a:fld>
            <a:endParaRPr kumimoji="1" lang="ja-JP"/>
          </a:p>
        </p:txBody>
      </p:sp>
      <p:sp>
        <p:nvSpPr>
          <p:cNvPr id="4" name="スライド イメージの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/>
          </a:p>
        </p:txBody>
      </p:sp>
      <p:sp>
        <p:nvSpPr>
          <p:cNvPr id="5" name="メモの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の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7" name="スライド番号の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03266150-FA26-45B5-BF0B-186B42A09DC9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823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四角形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sp>
        <p:nvSpPr>
          <p:cNvPr id="15" name="四角形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kumimoji="1" lang="ja-JP"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kumimoji="1" lang="ja-JP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/>
          </a:p>
        </p:txBody>
      </p:sp>
      <p:sp>
        <p:nvSpPr>
          <p:cNvPr id="4" name="日付の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2016/4/4</a:t>
            </a:fld>
            <a:endParaRPr kumimoji="1" lang="ja-JP"/>
          </a:p>
        </p:txBody>
      </p:sp>
      <p:sp>
        <p:nvSpPr>
          <p:cNvPr id="5" name="フッターの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の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  <p:sp useBgFill="1">
        <p:nvSpPr>
          <p:cNvPr id="20" name="フリーフォーム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縦書きテキストの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の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2016/4/4</a:t>
            </a:fld>
            <a:endParaRPr kumimoji="1" lang="ja-JP"/>
          </a:p>
        </p:txBody>
      </p:sp>
      <p:sp>
        <p:nvSpPr>
          <p:cNvPr id="5" name="フッターの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の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四角形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sp>
        <p:nvSpPr>
          <p:cNvPr id="9" name="フリーフォーム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sp>
        <p:nvSpPr>
          <p:cNvPr id="3" name="縦書きテキストの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の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2016/4/4</a:t>
            </a:fld>
            <a:endParaRPr kumimoji="1" lang="ja-JP"/>
          </a:p>
        </p:txBody>
      </p:sp>
      <p:sp>
        <p:nvSpPr>
          <p:cNvPr id="5" name="フッターの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の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の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 baseline="0"/>
            </a:lvl8pPr>
            <a:lvl9pPr latinLnBrk="0">
              <a:defRPr kumimoji="1" lang="ja-JP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の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2016/4/4</a:t>
            </a:fld>
            <a:endParaRPr kumimoji="1" lang="ja-JP"/>
          </a:p>
        </p:txBody>
      </p:sp>
      <p:sp>
        <p:nvSpPr>
          <p:cNvPr id="5" name="フッターの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の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四角形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 latinLnBrk="0">
              <a:defRPr kumimoji="1" lang="ja-JP" sz="4800" b="0" cap="none" baseline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のプレースホルダー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の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2016/4/4</a:t>
            </a:fld>
            <a:endParaRPr kumimoji="1" lang="ja-JP"/>
          </a:p>
        </p:txBody>
      </p:sp>
      <p:sp>
        <p:nvSpPr>
          <p:cNvPr id="5" name="フッターの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の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  <p:sp>
        <p:nvSpPr>
          <p:cNvPr id="16" name="フリーフォーム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のプレースホルダー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marL="1920240" latinLnBrk="0">
              <a:defRPr kumimoji="1" lang="ja-JP" sz="1600"/>
            </a:lvl6pPr>
            <a:lvl7pPr marL="1920240" latinLnBrk="0">
              <a:defRPr kumimoji="1" lang="ja-JP" sz="1600"/>
            </a:lvl7pPr>
            <a:lvl8pPr marL="1920240" latinLnBrk="0">
              <a:defRPr kumimoji="1" lang="ja-JP" sz="1600"/>
            </a:lvl8pPr>
            <a:lvl9pPr marL="1920240"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コンテンツのプレースホルダー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marL="1920240" latinLnBrk="0">
              <a:defRPr kumimoji="1" lang="ja-JP" sz="1600"/>
            </a:lvl5pPr>
            <a:lvl6pPr marL="1920240" latinLnBrk="0">
              <a:defRPr kumimoji="1" lang="ja-JP" sz="1600"/>
            </a:lvl6pPr>
            <a:lvl7pPr marL="1920240" latinLnBrk="0">
              <a:defRPr kumimoji="1" lang="ja-JP" sz="1600"/>
            </a:lvl7pPr>
            <a:lvl8pPr marL="1920240" latinLnBrk="0">
              <a:defRPr kumimoji="1" lang="ja-JP" sz="1600"/>
            </a:lvl8pPr>
            <a:lvl9pPr marL="1920240"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日付の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2016/4/4</a:t>
            </a:fld>
            <a:endParaRPr kumimoji="1" lang="ja-JP"/>
          </a:p>
        </p:txBody>
      </p:sp>
      <p:sp>
        <p:nvSpPr>
          <p:cNvPr id="6" name="フッターの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の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のプレースホルダー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のプレースホルダー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marL="1920240" latinLnBrk="0">
              <a:defRPr kumimoji="1" lang="ja-JP" sz="1600"/>
            </a:lvl6pPr>
            <a:lvl7pPr marL="1920240" latinLnBrk="0">
              <a:defRPr kumimoji="1" lang="ja-JP" sz="1600"/>
            </a:lvl7pPr>
            <a:lvl8pPr marL="1920240" latinLnBrk="0">
              <a:defRPr kumimoji="1" lang="ja-JP" sz="1600" baseline="0"/>
            </a:lvl8pPr>
            <a:lvl9pPr marL="1920240" latinLnBrk="0">
              <a:defRPr kumimoji="1" lang="ja-JP" sz="1600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の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kumimoji="1" lang="ja-JP" sz="24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のプレースホルダー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marL="1920240" latinLnBrk="0">
              <a:defRPr kumimoji="1" lang="ja-JP" sz="1600"/>
            </a:lvl5pPr>
            <a:lvl6pPr marL="1920240" latinLnBrk="0">
              <a:defRPr kumimoji="1" lang="ja-JP" sz="1600"/>
            </a:lvl6pPr>
            <a:lvl7pPr marL="1920240" latinLnBrk="0">
              <a:defRPr kumimoji="1" lang="ja-JP" sz="1600"/>
            </a:lvl7pPr>
            <a:lvl8pPr marL="1920240" latinLnBrk="0">
              <a:defRPr kumimoji="1" lang="ja-JP" sz="1600"/>
            </a:lvl8pPr>
            <a:lvl9pPr marL="1920240"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の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2016/4/4</a:t>
            </a:fld>
            <a:endParaRPr kumimoji="1" lang="ja-JP"/>
          </a:p>
        </p:txBody>
      </p:sp>
      <p:sp>
        <p:nvSpPr>
          <p:cNvPr id="8" name="フッターの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の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日付の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2016/4/4</a:t>
            </a:fld>
            <a:endParaRPr kumimoji="1" lang="ja-JP"/>
          </a:p>
        </p:txBody>
      </p:sp>
      <p:sp>
        <p:nvSpPr>
          <p:cNvPr id="4" name="フッターの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の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四角形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sp>
        <p:nvSpPr>
          <p:cNvPr id="2" name="日付の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2016/4/4</a:t>
            </a:fld>
            <a:endParaRPr kumimoji="1" lang="ja-JP"/>
          </a:p>
        </p:txBody>
      </p:sp>
      <p:sp>
        <p:nvSpPr>
          <p:cNvPr id="3" name="フッターの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の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 latinLnBrk="0">
              <a:defRPr kumimoji="1" lang="ja-JP" sz="3600"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4" name="テキストのプレースホルダー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kumimoji="1" lang="ja-JP" sz="20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の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2016/4/4</a:t>
            </a:fld>
            <a:endParaRPr kumimoji="1" lang="ja-JP"/>
          </a:p>
        </p:txBody>
      </p:sp>
      <p:sp>
        <p:nvSpPr>
          <p:cNvPr id="6" name="フッターの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の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  <p:sp>
        <p:nvSpPr>
          <p:cNvPr id="3" name="コンテンツのプレースホルダー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/>
            </a:lvl8pPr>
            <a:lvl9pPr latinLnBrk="0"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 latinLnBrk="0">
              <a:defRPr kumimoji="1" lang="ja-JP" sz="3600"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4" name="テキストのプレースホルダー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kumimoji="1" lang="ja-JP" sz="2000"/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の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t>2016/4/4</a:t>
            </a:fld>
            <a:endParaRPr kumimoji="1" lang="ja-JP"/>
          </a:p>
        </p:txBody>
      </p:sp>
      <p:sp>
        <p:nvSpPr>
          <p:cNvPr id="6" name="フッターの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の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t>‹#›</a:t>
            </a:fld>
            <a:endParaRPr kumimoji="1" lang="ja-JP"/>
          </a:p>
        </p:txBody>
      </p:sp>
      <p:sp>
        <p:nvSpPr>
          <p:cNvPr id="3" name="図のプレースホルダー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kumimoji="1" lang="ja-JP" sz="28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のプレースホルダー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/>
              <a:t>マスター タイトルのスタイルを編集するには、ここをクリック</a:t>
            </a:r>
          </a:p>
        </p:txBody>
      </p:sp>
      <p:pic>
        <p:nvPicPr>
          <p:cNvPr id="13" name="図 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四角形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3" name="テキストのプレースホルダー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のプレースホルダー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0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52466975-C014-42E5-BFA6-B8D5FDD3B81F}" type="datetimeFigureOut">
              <a:rPr lang="en-US" altLang="zh-CN" smtClean="0"/>
              <a:pPr/>
              <a:t>4/4/2016</a:t>
            </a:fld>
            <a:endParaRPr lang="en-US" altLang="zh-CN"/>
          </a:p>
        </p:txBody>
      </p:sp>
      <p:sp>
        <p:nvSpPr>
          <p:cNvPr id="5" name="フッターの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0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スライド番号の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0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693B167E-EA96-4147-81DE-549160052C2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8" name="フリーフォーム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3600" b="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1pPr>
      <a:lvl2pPr eaLnBrk="1" latinLnBrk="0" hangingPunct="1">
        <a:defRPr kumimoji="1" lang="ja-JP">
          <a:solidFill>
            <a:schemeClr val="tx2"/>
          </a:solidFill>
        </a:defRPr>
      </a:lvl2pPr>
      <a:lvl3pPr eaLnBrk="1" latinLnBrk="0" hangingPunct="1">
        <a:defRPr kumimoji="1" lang="ja-JP">
          <a:solidFill>
            <a:schemeClr val="tx2"/>
          </a:solidFill>
        </a:defRPr>
      </a:lvl3pPr>
      <a:lvl4pPr eaLnBrk="1" latinLnBrk="0" hangingPunct="1">
        <a:defRPr kumimoji="1" lang="ja-JP">
          <a:solidFill>
            <a:schemeClr val="tx2"/>
          </a:solidFill>
        </a:defRPr>
      </a:lvl4pPr>
      <a:lvl5pPr eaLnBrk="1" latinLnBrk="0" hangingPunct="1">
        <a:defRPr kumimoji="1" lang="ja-JP">
          <a:solidFill>
            <a:schemeClr val="tx2"/>
          </a:solidFill>
        </a:defRPr>
      </a:lvl5pPr>
      <a:lvl6pPr eaLnBrk="1" latinLnBrk="0" hangingPunct="1">
        <a:defRPr kumimoji="1" lang="ja-JP">
          <a:solidFill>
            <a:schemeClr val="tx2"/>
          </a:solidFill>
        </a:defRPr>
      </a:lvl6pPr>
      <a:lvl7pPr eaLnBrk="1" latinLnBrk="0" hangingPunct="1">
        <a:defRPr kumimoji="1" lang="ja-JP">
          <a:solidFill>
            <a:schemeClr val="tx2"/>
          </a:solidFill>
        </a:defRPr>
      </a:lvl7pPr>
      <a:lvl8pPr eaLnBrk="1" latinLnBrk="0" hangingPunct="1">
        <a:defRPr kumimoji="1" lang="ja-JP">
          <a:solidFill>
            <a:schemeClr val="tx2"/>
          </a:solidFill>
        </a:defRPr>
      </a:lvl8pPr>
      <a:lvl9pPr eaLnBrk="1" latinLnBrk="0" hangingPunct="1">
        <a:defRPr kumimoji="1" lang="ja-JP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kumimoji="1" lang="ja-JP" sz="24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20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18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16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160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kumimoji="1" lang="ja-JP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1163960"/>
          </a:xfrm>
        </p:spPr>
        <p:txBody>
          <a:bodyPr>
            <a:normAutofit/>
          </a:bodyPr>
          <a:lstStyle/>
          <a:p>
            <a:r>
              <a:rPr kumimoji="1" lang="ja-JP" altLang="en-US" sz="6600" b="1" dirty="0" smtClean="0"/>
              <a:t>研究について</a:t>
            </a:r>
            <a:endParaRPr kumimoji="1" lang="ja-JP" altLang="en-US" sz="66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１３ｋ０１３８　丸古凌介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考えている方向性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2413" y="2060848"/>
            <a:ext cx="9144000" cy="731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solidFill>
                  <a:schemeClr val="tx2"/>
                </a:solidFill>
              </a:rPr>
              <a:t>１．エージェントベースモデルを用いた社会シミュレーション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67" y="3082491"/>
            <a:ext cx="4755598" cy="24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考えている方向性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</a:rPr>
              <a:t>２．ゲーム理論やマッチング問題について</a:t>
            </a:r>
            <a:endParaRPr lang="ja-JP" altLang="en-US" b="1" dirty="0">
              <a:solidFill>
                <a:schemeClr val="tx2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2427993"/>
            <a:ext cx="4176464" cy="38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74F266-AF08-4D6C-B0BD-5B0F2A685A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アースカラー配色のプレゼンテーション (ワイド画面)</Template>
  <TotalTime>0</TotalTime>
  <Words>27</Words>
  <Application>Microsoft Office PowerPoint</Application>
  <PresentationFormat>ユーザー設定</PresentationFormat>
  <Paragraphs>7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HGｺﾞｼｯｸM</vt:lpstr>
      <vt:lpstr>Meiryo UI</vt:lpstr>
      <vt:lpstr>华文楷体</vt:lpstr>
      <vt:lpstr>Corbel</vt:lpstr>
      <vt:lpstr>Wingdings</vt:lpstr>
      <vt:lpstr>Earthtones_16x9</vt:lpstr>
      <vt:lpstr>研究について</vt:lpstr>
      <vt:lpstr>考えている方向性</vt:lpstr>
      <vt:lpstr>考えている方向性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2016-04-03T07:28:30Z</dcterms:created>
  <dcterms:modified xsi:type="dcterms:W3CDTF">2016-04-04T05:30:37Z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